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20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34834-A890-469D-809F-BED8B6F7A39D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50900-14AB-46F5-AA5F-7160F251E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wmf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tel submerged computer servers in vegetable oil to cool them and reduce energy consumption of a data center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19400"/>
            <a:ext cx="2362200" cy="1574801"/>
          </a:xfrm>
          <a:prstGeom prst="rect">
            <a:avLst/>
          </a:prstGeom>
          <a:noFill/>
        </p:spPr>
      </p:pic>
      <p:pic>
        <p:nvPicPr>
          <p:cNvPr id="1028" name="Picture 4" descr="C:\Users\Daniel\AppData\Local\Microsoft\Windows\Temporary Internet Files\Content.IE5\B1Q4M1GH\MP90043080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514600" cy="1907559"/>
          </a:xfrm>
          <a:prstGeom prst="rect">
            <a:avLst/>
          </a:prstGeom>
          <a:noFill/>
        </p:spPr>
      </p:pic>
      <p:grpSp>
        <p:nvGrpSpPr>
          <p:cNvPr id="25" name="Group 24"/>
          <p:cNvGrpSpPr/>
          <p:nvPr/>
        </p:nvGrpSpPr>
        <p:grpSpPr>
          <a:xfrm>
            <a:off x="3657600" y="0"/>
            <a:ext cx="2209800" cy="2513686"/>
            <a:chOff x="3505200" y="152400"/>
            <a:chExt cx="2209800" cy="2513686"/>
          </a:xfrm>
        </p:grpSpPr>
        <p:pic>
          <p:nvPicPr>
            <p:cNvPr id="1034" name="Picture 10" descr="http://library.corporate-ir.net/library/17/176/176060/mediaitems/93/a.com_logo_RGB.jpg"/>
            <p:cNvPicPr>
              <a:picLocks noChangeAspect="1" noChangeArrowheads="1"/>
            </p:cNvPicPr>
            <p:nvPr/>
          </p:nvPicPr>
          <p:blipFill>
            <a:blip r:embed="rId4" cstate="print"/>
            <a:srcRect l="8824" r="5882" b="19799"/>
            <a:stretch>
              <a:fillRect/>
            </a:stretch>
          </p:blipFill>
          <p:spPr bwMode="auto">
            <a:xfrm>
              <a:off x="3505200" y="1143000"/>
              <a:ext cx="2209800" cy="609600"/>
            </a:xfrm>
            <a:prstGeom prst="rect">
              <a:avLst/>
            </a:prstGeom>
            <a:noFill/>
          </p:spPr>
        </p:pic>
        <p:pic>
          <p:nvPicPr>
            <p:cNvPr id="1035" name="Picture 11" descr="C:\Users\Daniel\AppData\Local\Microsoft\Windows\Temporary Internet Files\Content.IE5\IYT7JSDU\MC900383830[1]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0000" y="1752600"/>
              <a:ext cx="929030" cy="913486"/>
            </a:xfrm>
            <a:prstGeom prst="rect">
              <a:avLst/>
            </a:prstGeom>
            <a:noFill/>
          </p:spPr>
        </p:pic>
        <p:pic>
          <p:nvPicPr>
            <p:cNvPr id="1030" name="Picture 6" descr="http://blog.edisonnation.com/wp-content/uploads/2012/04/Facebook-logo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0" y="152400"/>
              <a:ext cx="1066800" cy="1066800"/>
            </a:xfrm>
            <a:prstGeom prst="rect">
              <a:avLst/>
            </a:prstGeom>
            <a:noFill/>
          </p:spPr>
        </p:pic>
      </p:grpSp>
      <p:cxnSp>
        <p:nvCxnSpPr>
          <p:cNvPr id="12" name="Straight Arrow Connector 11"/>
          <p:cNvCxnSpPr>
            <a:stCxn id="1028" idx="3"/>
            <a:endCxn id="1030" idx="1"/>
          </p:cNvCxnSpPr>
          <p:nvPr/>
        </p:nvCxnSpPr>
        <p:spPr>
          <a:xfrm flipV="1">
            <a:off x="2743200" y="533400"/>
            <a:ext cx="1219200" cy="6489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028" idx="3"/>
            <a:endCxn id="1034" idx="1"/>
          </p:cNvCxnSpPr>
          <p:nvPr/>
        </p:nvCxnSpPr>
        <p:spPr>
          <a:xfrm>
            <a:off x="2743200" y="1182380"/>
            <a:ext cx="914400" cy="113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28" idx="3"/>
            <a:endCxn id="1035" idx="1"/>
          </p:cNvCxnSpPr>
          <p:nvPr/>
        </p:nvCxnSpPr>
        <p:spPr>
          <a:xfrm>
            <a:off x="2743200" y="1182380"/>
            <a:ext cx="1219200" cy="874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7" name="Picture 13" descr="http://3.bp.blogspot.com/-mmLjReaODOI/UA6YD07QgaI/AAAAAAAAAQc/HcfRLkHCOg0/s1600/datacenter+1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228600"/>
            <a:ext cx="2582580" cy="1905000"/>
          </a:xfrm>
          <a:prstGeom prst="rect">
            <a:avLst/>
          </a:prstGeom>
          <a:noFill/>
        </p:spPr>
      </p:pic>
      <p:cxnSp>
        <p:nvCxnSpPr>
          <p:cNvPr id="33" name="Straight Arrow Connector 32"/>
          <p:cNvCxnSpPr>
            <a:stCxn id="1030" idx="3"/>
            <a:endCxn id="1037" idx="1"/>
          </p:cNvCxnSpPr>
          <p:nvPr/>
        </p:nvCxnSpPr>
        <p:spPr>
          <a:xfrm>
            <a:off x="5029200" y="533400"/>
            <a:ext cx="1219200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034" idx="3"/>
            <a:endCxn id="1037" idx="1"/>
          </p:cNvCxnSpPr>
          <p:nvPr/>
        </p:nvCxnSpPr>
        <p:spPr>
          <a:xfrm flipV="1">
            <a:off x="5867400" y="1181100"/>
            <a:ext cx="381000" cy="11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1035" idx="3"/>
            <a:endCxn id="1037" idx="1"/>
          </p:cNvCxnSpPr>
          <p:nvPr/>
        </p:nvCxnSpPr>
        <p:spPr>
          <a:xfrm flipV="1">
            <a:off x="4891430" y="1181100"/>
            <a:ext cx="1356970" cy="8758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0" name="Picture 16" descr="http://geoimages.berkeley.edu/GeoImages/BainWest/bain5/COALFIR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4343400"/>
            <a:ext cx="2895600" cy="1930400"/>
          </a:xfrm>
          <a:prstGeom prst="rect">
            <a:avLst/>
          </a:prstGeom>
          <a:noFill/>
        </p:spPr>
      </p:pic>
      <p:cxnSp>
        <p:nvCxnSpPr>
          <p:cNvPr id="44" name="Straight Arrow Connector 43"/>
          <p:cNvCxnSpPr>
            <a:stCxn id="1037" idx="2"/>
            <a:endCxn id="1040" idx="0"/>
          </p:cNvCxnSpPr>
          <p:nvPr/>
        </p:nvCxnSpPr>
        <p:spPr>
          <a:xfrm>
            <a:off x="7539690" y="2133600"/>
            <a:ext cx="4110" cy="2209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1040" idx="1"/>
            <a:endCxn id="1026" idx="3"/>
          </p:cNvCxnSpPr>
          <p:nvPr/>
        </p:nvCxnSpPr>
        <p:spPr>
          <a:xfrm flipH="1" flipV="1">
            <a:off x="2667000" y="3606801"/>
            <a:ext cx="3429000" cy="17017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1" name="Picture 17" descr="C:\Users\Daniel\AppData\Local\Microsoft\Windows\Temporary Internet Files\Content.IE5\PU5WBJQV\MC900441523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191000"/>
            <a:ext cx="981226" cy="838200"/>
          </a:xfrm>
          <a:prstGeom prst="rect">
            <a:avLst/>
          </a:prstGeom>
          <a:noFill/>
        </p:spPr>
      </p:pic>
      <p:pic>
        <p:nvPicPr>
          <p:cNvPr id="1043" name="Picture 19" descr="C:\Users\Daniel\AppData\Local\Microsoft\Windows\Temporary Internet Files\Content.IE5\IYT7JSDU\MM900041080[1]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0" y="2819400"/>
            <a:ext cx="384372" cy="762000"/>
          </a:xfrm>
          <a:prstGeom prst="rect">
            <a:avLst/>
          </a:prstGeom>
          <a:noFill/>
        </p:spPr>
      </p:pic>
      <p:pic>
        <p:nvPicPr>
          <p:cNvPr id="1044" name="Picture 20" descr="C:\Users\Daniel\AppData\Local\Microsoft\Windows\Temporary Internet Files\Content.IE5\3OKWYP8H\MP900437293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4495800"/>
            <a:ext cx="2362200" cy="1574800"/>
          </a:xfrm>
          <a:prstGeom prst="rect">
            <a:avLst/>
          </a:prstGeom>
          <a:noFill/>
        </p:spPr>
      </p:pic>
      <p:cxnSp>
        <p:nvCxnSpPr>
          <p:cNvPr id="68" name="Straight Arrow Connector 67"/>
          <p:cNvCxnSpPr>
            <a:stCxn id="1040" idx="1"/>
            <a:endCxn id="1044" idx="3"/>
          </p:cNvCxnSpPr>
          <p:nvPr/>
        </p:nvCxnSpPr>
        <p:spPr>
          <a:xfrm flipH="1" flipV="1">
            <a:off x="2667000" y="5283200"/>
            <a:ext cx="3429000" cy="2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91000" y="2514600"/>
            <a:ext cx="319164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152400" y="62484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shows the connections between the average electronics user and the increasing environmental and monetary costs associated with use.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</dc:creator>
  <cp:lastModifiedBy>Daniel</cp:lastModifiedBy>
  <cp:revision>11</cp:revision>
  <dcterms:created xsi:type="dcterms:W3CDTF">2012-09-11T02:43:34Z</dcterms:created>
  <dcterms:modified xsi:type="dcterms:W3CDTF">2012-09-14T02:10:53Z</dcterms:modified>
</cp:coreProperties>
</file>